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sldIdLst>
    <p:sldId id="283" r:id="rId2"/>
    <p:sldId id="285" r:id="rId3"/>
    <p:sldId id="286" r:id="rId4"/>
    <p:sldId id="287" r:id="rId5"/>
    <p:sldId id="288" r:id="rId6"/>
    <p:sldId id="289" r:id="rId7"/>
    <p:sldId id="290" r:id="rId8"/>
    <p:sldId id="267" r:id="rId9"/>
    <p:sldId id="292" r:id="rId10"/>
    <p:sldId id="268" r:id="rId11"/>
    <p:sldId id="278" r:id="rId12"/>
    <p:sldId id="280" r:id="rId13"/>
    <p:sldId id="261" r:id="rId14"/>
    <p:sldId id="293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7051D"/>
    <a:srgbClr val="99CC00"/>
    <a:srgbClr val="8B3331"/>
    <a:srgbClr val="800000"/>
    <a:srgbClr val="2E0450"/>
    <a:srgbClr val="FF0066"/>
    <a:srgbClr val="B21288"/>
    <a:srgbClr val="FFAFA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2264" autoAdjust="0"/>
  </p:normalViewPr>
  <p:slideViewPr>
    <p:cSldViewPr>
      <p:cViewPr>
        <p:scale>
          <a:sx n="39" d="100"/>
          <a:sy n="39" d="100"/>
        </p:scale>
        <p:origin x="-147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B78F-5FD8-4E7D-93C6-89DBACEC80FA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4BD42B-177D-4BAD-AE0A-B06B32B3A9F6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আল্লাহর সৃষ্টি কয়েকটি জিনিসের নাম লিখ।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4D89ABA2-B2E1-4D10-8A41-1B67FDA6F1FA}" type="parTrans" cxnId="{0C023E91-657C-4187-BAEA-63629BD12B30}">
      <dgm:prSet/>
      <dgm:spPr/>
      <dgm:t>
        <a:bodyPr/>
        <a:lstStyle/>
        <a:p>
          <a:endParaRPr lang="en-US"/>
        </a:p>
      </dgm:t>
    </dgm:pt>
    <dgm:pt modelId="{52192A59-11D5-4485-A6A9-9698D306DABF}" type="sibTrans" cxnId="{0C023E91-657C-4187-BAEA-63629BD12B30}">
      <dgm:prSet/>
      <dgm:spPr/>
      <dgm:t>
        <a:bodyPr/>
        <a:lstStyle/>
        <a:p>
          <a:endParaRPr lang="en-US"/>
        </a:p>
      </dgm:t>
    </dgm:pt>
    <dgm:pt modelId="{F228C3B4-A52F-4996-B033-9CC73846513F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আল্লাহর পাঁচটি গুণবাচক নাম বাংলা অর্থ সহ আরবিতে লিখ।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4770EF15-5A86-4677-B12A-B2581A0C2150}" type="parTrans" cxnId="{FE4F698C-0D5E-472D-84BF-02D6B0BC98FB}">
      <dgm:prSet/>
      <dgm:spPr/>
      <dgm:t>
        <a:bodyPr/>
        <a:lstStyle/>
        <a:p>
          <a:endParaRPr lang="en-US"/>
        </a:p>
      </dgm:t>
    </dgm:pt>
    <dgm:pt modelId="{AF258C77-F46E-4D86-9358-A02A43692AAF}" type="sibTrans" cxnId="{FE4F698C-0D5E-472D-84BF-02D6B0BC98FB}">
      <dgm:prSet/>
      <dgm:spPr/>
      <dgm:t>
        <a:bodyPr/>
        <a:lstStyle/>
        <a:p>
          <a:endParaRPr lang="en-US"/>
        </a:p>
      </dgm:t>
    </dgm:pt>
    <dgm:pt modelId="{F48F8ACC-E3F0-44DF-A1D2-68DE5D06C890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আল্লাহর পরিচয়  আমরা কীভাবে পাই লিখ। </a:t>
          </a:r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20A7C8EF-832D-4957-80AE-37EC2A8906F3}" type="parTrans" cxnId="{9E00B820-5B78-4C52-949D-892D800E5250}">
      <dgm:prSet/>
      <dgm:spPr/>
      <dgm:t>
        <a:bodyPr/>
        <a:lstStyle/>
        <a:p>
          <a:endParaRPr lang="en-US"/>
        </a:p>
      </dgm:t>
    </dgm:pt>
    <dgm:pt modelId="{B3C4C09C-BA8E-411F-A57C-F91B3E58A766}" type="sibTrans" cxnId="{9E00B820-5B78-4C52-949D-892D800E5250}">
      <dgm:prSet/>
      <dgm:spPr/>
      <dgm:t>
        <a:bodyPr/>
        <a:lstStyle/>
        <a:p>
          <a:endParaRPr lang="en-US"/>
        </a:p>
      </dgm:t>
    </dgm:pt>
    <dgm:pt modelId="{19B43672-AC28-42E7-A7F3-C4AE89422F70}" type="pres">
      <dgm:prSet presAssocID="{1CBFB78F-5FD8-4E7D-93C6-89DBACEC80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206990-8C10-4D76-B832-F6CB123D262C}" type="pres">
      <dgm:prSet presAssocID="{D34BD42B-177D-4BAD-AE0A-B06B32B3A9F6}" presName="comp" presStyleCnt="0"/>
      <dgm:spPr/>
    </dgm:pt>
    <dgm:pt modelId="{BE5954AF-8827-4B59-A211-DF4E78E70955}" type="pres">
      <dgm:prSet presAssocID="{D34BD42B-177D-4BAD-AE0A-B06B32B3A9F6}" presName="box" presStyleLbl="node1" presStyleIdx="0" presStyleCnt="3" custAng="0" custLinFactNeighborY="-2000"/>
      <dgm:spPr/>
      <dgm:t>
        <a:bodyPr/>
        <a:lstStyle/>
        <a:p>
          <a:endParaRPr lang="en-US"/>
        </a:p>
      </dgm:t>
    </dgm:pt>
    <dgm:pt modelId="{56C98776-7E28-4445-BCE0-09ED95ED8846}" type="pres">
      <dgm:prSet presAssocID="{D34BD42B-177D-4BAD-AE0A-B06B32B3A9F6}" presName="img" presStyleLbl="fgImgPlace1" presStyleIdx="0" presStyleCnt="3" custScaleX="97917" custScaleY="115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809ED0C-94F5-4828-B135-16CBF8D75506}" type="pres">
      <dgm:prSet presAssocID="{D34BD42B-177D-4BAD-AE0A-B06B32B3A9F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095C7F-5995-4A0A-824D-F47F473EBDA7}" type="pres">
      <dgm:prSet presAssocID="{52192A59-11D5-4485-A6A9-9698D306DABF}" presName="spacer" presStyleCnt="0"/>
      <dgm:spPr/>
    </dgm:pt>
    <dgm:pt modelId="{F24D4E8B-5468-44EE-B563-7FD51AA3E1BD}" type="pres">
      <dgm:prSet presAssocID="{F228C3B4-A52F-4996-B033-9CC73846513F}" presName="comp" presStyleCnt="0"/>
      <dgm:spPr/>
    </dgm:pt>
    <dgm:pt modelId="{DC7B5BEA-C591-48D6-8EF3-6F9EA7DF5FC6}" type="pres">
      <dgm:prSet presAssocID="{F228C3B4-A52F-4996-B033-9CC73846513F}" presName="box" presStyleLbl="node1" presStyleIdx="1" presStyleCnt="3"/>
      <dgm:spPr/>
      <dgm:t>
        <a:bodyPr/>
        <a:lstStyle/>
        <a:p>
          <a:endParaRPr lang="en-US"/>
        </a:p>
      </dgm:t>
    </dgm:pt>
    <dgm:pt modelId="{D138D6E8-96F0-47A7-A7CD-4786FA2D3A74}" type="pres">
      <dgm:prSet presAssocID="{F228C3B4-A52F-4996-B033-9CC73846513F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BB4295A2-26B0-429D-BE64-86AF33EC0D1E}" type="pres">
      <dgm:prSet presAssocID="{F228C3B4-A52F-4996-B033-9CC73846513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77D64-6C01-4090-B5DA-8F0882705F64}" type="pres">
      <dgm:prSet presAssocID="{AF258C77-F46E-4D86-9358-A02A43692AAF}" presName="spacer" presStyleCnt="0"/>
      <dgm:spPr/>
    </dgm:pt>
    <dgm:pt modelId="{FE9F8732-82EB-46C1-9AD4-56E4761E10C1}" type="pres">
      <dgm:prSet presAssocID="{F48F8ACC-E3F0-44DF-A1D2-68DE5D06C890}" presName="comp" presStyleCnt="0"/>
      <dgm:spPr/>
    </dgm:pt>
    <dgm:pt modelId="{077C7DF3-DC84-4983-A625-5977EB296900}" type="pres">
      <dgm:prSet presAssocID="{F48F8ACC-E3F0-44DF-A1D2-68DE5D06C890}" presName="box" presStyleLbl="node1" presStyleIdx="2" presStyleCnt="3"/>
      <dgm:spPr/>
      <dgm:t>
        <a:bodyPr/>
        <a:lstStyle/>
        <a:p>
          <a:endParaRPr lang="en-US"/>
        </a:p>
      </dgm:t>
    </dgm:pt>
    <dgm:pt modelId="{7B39D1AB-2B40-43FE-9E75-0632F4CE5B98}" type="pres">
      <dgm:prSet presAssocID="{F48F8ACC-E3F0-44DF-A1D2-68DE5D06C890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4E9967B-F9BD-4C15-A141-AC1924E59FB8}" type="pres">
      <dgm:prSet presAssocID="{F48F8ACC-E3F0-44DF-A1D2-68DE5D06C89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7148FA-23B0-4D1E-AC3E-081BE18B053E}" type="presOf" srcId="{F228C3B4-A52F-4996-B033-9CC73846513F}" destId="{BB4295A2-26B0-429D-BE64-86AF33EC0D1E}" srcOrd="1" destOrd="0" presId="urn:microsoft.com/office/officeart/2005/8/layout/vList4"/>
    <dgm:cxn modelId="{6912D022-753E-40B8-A78A-ED5E3F8E2D10}" type="presOf" srcId="{F48F8ACC-E3F0-44DF-A1D2-68DE5D06C890}" destId="{077C7DF3-DC84-4983-A625-5977EB296900}" srcOrd="0" destOrd="0" presId="urn:microsoft.com/office/officeart/2005/8/layout/vList4"/>
    <dgm:cxn modelId="{B9102F17-9125-40F8-9444-B9D23EF92895}" type="presOf" srcId="{F48F8ACC-E3F0-44DF-A1D2-68DE5D06C890}" destId="{64E9967B-F9BD-4C15-A141-AC1924E59FB8}" srcOrd="1" destOrd="0" presId="urn:microsoft.com/office/officeart/2005/8/layout/vList4"/>
    <dgm:cxn modelId="{0C023E91-657C-4187-BAEA-63629BD12B30}" srcId="{1CBFB78F-5FD8-4E7D-93C6-89DBACEC80FA}" destId="{D34BD42B-177D-4BAD-AE0A-B06B32B3A9F6}" srcOrd="0" destOrd="0" parTransId="{4D89ABA2-B2E1-4D10-8A41-1B67FDA6F1FA}" sibTransId="{52192A59-11D5-4485-A6A9-9698D306DABF}"/>
    <dgm:cxn modelId="{FE4F698C-0D5E-472D-84BF-02D6B0BC98FB}" srcId="{1CBFB78F-5FD8-4E7D-93C6-89DBACEC80FA}" destId="{F228C3B4-A52F-4996-B033-9CC73846513F}" srcOrd="1" destOrd="0" parTransId="{4770EF15-5A86-4677-B12A-B2581A0C2150}" sibTransId="{AF258C77-F46E-4D86-9358-A02A43692AAF}"/>
    <dgm:cxn modelId="{061A9054-AA79-46CD-86CE-CB08C33B23B4}" type="presOf" srcId="{D34BD42B-177D-4BAD-AE0A-B06B32B3A9F6}" destId="{BE5954AF-8827-4B59-A211-DF4E78E70955}" srcOrd="0" destOrd="0" presId="urn:microsoft.com/office/officeart/2005/8/layout/vList4"/>
    <dgm:cxn modelId="{1B436257-1B1D-4D10-ABC8-C0A726F8167D}" type="presOf" srcId="{F228C3B4-A52F-4996-B033-9CC73846513F}" destId="{DC7B5BEA-C591-48D6-8EF3-6F9EA7DF5FC6}" srcOrd="0" destOrd="0" presId="urn:microsoft.com/office/officeart/2005/8/layout/vList4"/>
    <dgm:cxn modelId="{7C558EED-FBDE-49B6-89E8-B259B6D364E2}" type="presOf" srcId="{D34BD42B-177D-4BAD-AE0A-B06B32B3A9F6}" destId="{B809ED0C-94F5-4828-B135-16CBF8D75506}" srcOrd="1" destOrd="0" presId="urn:microsoft.com/office/officeart/2005/8/layout/vList4"/>
    <dgm:cxn modelId="{9E00B820-5B78-4C52-949D-892D800E5250}" srcId="{1CBFB78F-5FD8-4E7D-93C6-89DBACEC80FA}" destId="{F48F8ACC-E3F0-44DF-A1D2-68DE5D06C890}" srcOrd="2" destOrd="0" parTransId="{20A7C8EF-832D-4957-80AE-37EC2A8906F3}" sibTransId="{B3C4C09C-BA8E-411F-A57C-F91B3E58A766}"/>
    <dgm:cxn modelId="{1D6E5E6C-8ED5-48D0-B8CE-4E79E2BB1AC3}" type="presOf" srcId="{1CBFB78F-5FD8-4E7D-93C6-89DBACEC80FA}" destId="{19B43672-AC28-42E7-A7F3-C4AE89422F70}" srcOrd="0" destOrd="0" presId="urn:microsoft.com/office/officeart/2005/8/layout/vList4"/>
    <dgm:cxn modelId="{27ED6C18-D442-43FD-84BA-5BF37347701F}" type="presParOf" srcId="{19B43672-AC28-42E7-A7F3-C4AE89422F70}" destId="{11206990-8C10-4D76-B832-F6CB123D262C}" srcOrd="0" destOrd="0" presId="urn:microsoft.com/office/officeart/2005/8/layout/vList4"/>
    <dgm:cxn modelId="{D019D8D5-3D56-4170-9245-DC114A40BF9C}" type="presParOf" srcId="{11206990-8C10-4D76-B832-F6CB123D262C}" destId="{BE5954AF-8827-4B59-A211-DF4E78E70955}" srcOrd="0" destOrd="0" presId="urn:microsoft.com/office/officeart/2005/8/layout/vList4"/>
    <dgm:cxn modelId="{7B0C543B-68CC-4482-9D48-1EB043A3987C}" type="presParOf" srcId="{11206990-8C10-4D76-B832-F6CB123D262C}" destId="{56C98776-7E28-4445-BCE0-09ED95ED8846}" srcOrd="1" destOrd="0" presId="urn:microsoft.com/office/officeart/2005/8/layout/vList4"/>
    <dgm:cxn modelId="{4B2BC060-C8C7-40A0-A34A-240697DB4DED}" type="presParOf" srcId="{11206990-8C10-4D76-B832-F6CB123D262C}" destId="{B809ED0C-94F5-4828-B135-16CBF8D75506}" srcOrd="2" destOrd="0" presId="urn:microsoft.com/office/officeart/2005/8/layout/vList4"/>
    <dgm:cxn modelId="{D9C2F9CA-0AC1-4A69-8711-7176EAE626DD}" type="presParOf" srcId="{19B43672-AC28-42E7-A7F3-C4AE89422F70}" destId="{08095C7F-5995-4A0A-824D-F47F473EBDA7}" srcOrd="1" destOrd="0" presId="urn:microsoft.com/office/officeart/2005/8/layout/vList4"/>
    <dgm:cxn modelId="{158FA081-E148-4821-963D-A4D4C81430BF}" type="presParOf" srcId="{19B43672-AC28-42E7-A7F3-C4AE89422F70}" destId="{F24D4E8B-5468-44EE-B563-7FD51AA3E1BD}" srcOrd="2" destOrd="0" presId="urn:microsoft.com/office/officeart/2005/8/layout/vList4"/>
    <dgm:cxn modelId="{4336A711-F77A-4B07-9942-FCA6423DA794}" type="presParOf" srcId="{F24D4E8B-5468-44EE-B563-7FD51AA3E1BD}" destId="{DC7B5BEA-C591-48D6-8EF3-6F9EA7DF5FC6}" srcOrd="0" destOrd="0" presId="urn:microsoft.com/office/officeart/2005/8/layout/vList4"/>
    <dgm:cxn modelId="{D5E029FA-9F8D-4278-9DDF-D97C249F2543}" type="presParOf" srcId="{F24D4E8B-5468-44EE-B563-7FD51AA3E1BD}" destId="{D138D6E8-96F0-47A7-A7CD-4786FA2D3A74}" srcOrd="1" destOrd="0" presId="urn:microsoft.com/office/officeart/2005/8/layout/vList4"/>
    <dgm:cxn modelId="{C4442733-8A2A-4F3C-BEF8-4DEFE540A9A9}" type="presParOf" srcId="{F24D4E8B-5468-44EE-B563-7FD51AA3E1BD}" destId="{BB4295A2-26B0-429D-BE64-86AF33EC0D1E}" srcOrd="2" destOrd="0" presId="urn:microsoft.com/office/officeart/2005/8/layout/vList4"/>
    <dgm:cxn modelId="{3B561274-2A36-4F33-88F6-FE36D8343BC4}" type="presParOf" srcId="{19B43672-AC28-42E7-A7F3-C4AE89422F70}" destId="{DA677D64-6C01-4090-B5DA-8F0882705F64}" srcOrd="3" destOrd="0" presId="urn:microsoft.com/office/officeart/2005/8/layout/vList4"/>
    <dgm:cxn modelId="{6416356A-AA80-4E38-98FC-9D9E53CBE316}" type="presParOf" srcId="{19B43672-AC28-42E7-A7F3-C4AE89422F70}" destId="{FE9F8732-82EB-46C1-9AD4-56E4761E10C1}" srcOrd="4" destOrd="0" presId="urn:microsoft.com/office/officeart/2005/8/layout/vList4"/>
    <dgm:cxn modelId="{4AC039B4-CA3D-4FBC-9AEC-BFDBA062A5CF}" type="presParOf" srcId="{FE9F8732-82EB-46C1-9AD4-56E4761E10C1}" destId="{077C7DF3-DC84-4983-A625-5977EB296900}" srcOrd="0" destOrd="0" presId="urn:microsoft.com/office/officeart/2005/8/layout/vList4"/>
    <dgm:cxn modelId="{D0C1CEF0-956F-4979-B81B-DBE6FF49F89D}" type="presParOf" srcId="{FE9F8732-82EB-46C1-9AD4-56E4761E10C1}" destId="{7B39D1AB-2B40-43FE-9E75-0632F4CE5B98}" srcOrd="1" destOrd="0" presId="urn:microsoft.com/office/officeart/2005/8/layout/vList4"/>
    <dgm:cxn modelId="{33880663-C013-4897-8E60-12687408C77A}" type="presParOf" srcId="{FE9F8732-82EB-46C1-9AD4-56E4761E10C1}" destId="{64E9967B-F9BD-4C15-A141-AC1924E59FB8}" srcOrd="2" destOrd="0" presId="urn:microsoft.com/office/officeart/2005/8/layout/vList4"/>
  </dgm:cxnLst>
  <dgm:bg>
    <a:solidFill>
      <a:schemeClr val="accent6">
        <a:lumMod val="50000"/>
      </a:schemeClr>
    </a:solidFill>
  </dgm:bg>
  <dgm:whole>
    <a:ln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954AF-8827-4B59-A211-DF4E78E70955}">
      <dsp:nvSpPr>
        <dsp:cNvPr id="0" name=""/>
        <dsp:cNvSpPr/>
      </dsp:nvSpPr>
      <dsp:spPr>
        <a:xfrm>
          <a:off x="0" y="0"/>
          <a:ext cx="6248400" cy="1341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800" kern="1200" dirty="0" smtClean="0">
              <a:latin typeface="NikoshBAN" pitchFamily="2" charset="0"/>
              <a:cs typeface="NikoshBAN" pitchFamily="2" charset="0"/>
            </a:rPr>
            <a:t>আল্লাহর সৃষ্টি কয়েকটি জিনিসের নাম লিখ। </a:t>
          </a:r>
          <a:endParaRPr lang="en-US" sz="3800" kern="1200" dirty="0">
            <a:latin typeface="NikoshBAN" pitchFamily="2" charset="0"/>
            <a:cs typeface="NikoshBAN" pitchFamily="2" charset="0"/>
          </a:endParaRPr>
        </a:p>
      </dsp:txBody>
      <dsp:txXfrm>
        <a:off x="1383823" y="0"/>
        <a:ext cx="4864576" cy="1341437"/>
      </dsp:txXfrm>
    </dsp:sp>
    <dsp:sp modelId="{56C98776-7E28-4445-BCE0-09ED95ED8846}">
      <dsp:nvSpPr>
        <dsp:cNvPr id="0" name=""/>
        <dsp:cNvSpPr/>
      </dsp:nvSpPr>
      <dsp:spPr>
        <a:xfrm>
          <a:off x="147159" y="53657"/>
          <a:ext cx="1223649" cy="12341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B5BEA-C591-48D6-8EF3-6F9EA7DF5FC6}">
      <dsp:nvSpPr>
        <dsp:cNvPr id="0" name=""/>
        <dsp:cNvSpPr/>
      </dsp:nvSpPr>
      <dsp:spPr>
        <a:xfrm>
          <a:off x="0" y="1475581"/>
          <a:ext cx="6248400" cy="1341437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800" kern="1200" dirty="0" smtClean="0">
              <a:latin typeface="NikoshBAN" pitchFamily="2" charset="0"/>
              <a:cs typeface="NikoshBAN" pitchFamily="2" charset="0"/>
            </a:rPr>
            <a:t>আল্লাহর পাঁচটি গুণবাচক নাম বাংলা অর্থ সহ আরবিতে লিখ। </a:t>
          </a:r>
          <a:endParaRPr lang="en-US" sz="3800" kern="1200" dirty="0">
            <a:latin typeface="NikoshBAN" pitchFamily="2" charset="0"/>
            <a:cs typeface="NikoshBAN" pitchFamily="2" charset="0"/>
          </a:endParaRPr>
        </a:p>
      </dsp:txBody>
      <dsp:txXfrm>
        <a:off x="1383823" y="1475581"/>
        <a:ext cx="4864576" cy="1341437"/>
      </dsp:txXfrm>
    </dsp:sp>
    <dsp:sp modelId="{D138D6E8-96F0-47A7-A7CD-4786FA2D3A74}">
      <dsp:nvSpPr>
        <dsp:cNvPr id="0" name=""/>
        <dsp:cNvSpPr/>
      </dsp:nvSpPr>
      <dsp:spPr>
        <a:xfrm>
          <a:off x="134143" y="1609725"/>
          <a:ext cx="1249680" cy="10731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C7DF3-DC84-4983-A625-5977EB296900}">
      <dsp:nvSpPr>
        <dsp:cNvPr id="0" name=""/>
        <dsp:cNvSpPr/>
      </dsp:nvSpPr>
      <dsp:spPr>
        <a:xfrm>
          <a:off x="0" y="2951162"/>
          <a:ext cx="6248400" cy="134143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800" kern="1200" dirty="0" smtClean="0">
              <a:latin typeface="NikoshBAN" pitchFamily="2" charset="0"/>
              <a:cs typeface="NikoshBAN" pitchFamily="2" charset="0"/>
            </a:rPr>
            <a:t>আল্লাহর পরিচয়  আমরা কীভাবে পাই লিখ। </a:t>
          </a:r>
          <a:endParaRPr lang="en-US" sz="3800" kern="1200" dirty="0">
            <a:latin typeface="NikoshBAN" pitchFamily="2" charset="0"/>
            <a:cs typeface="NikoshBAN" pitchFamily="2" charset="0"/>
          </a:endParaRPr>
        </a:p>
      </dsp:txBody>
      <dsp:txXfrm>
        <a:off x="1383823" y="2951162"/>
        <a:ext cx="4864576" cy="1341437"/>
      </dsp:txXfrm>
    </dsp:sp>
    <dsp:sp modelId="{7B39D1AB-2B40-43FE-9E75-0632F4CE5B98}">
      <dsp:nvSpPr>
        <dsp:cNvPr id="0" name=""/>
        <dsp:cNvSpPr/>
      </dsp:nvSpPr>
      <dsp:spPr>
        <a:xfrm>
          <a:off x="134143" y="3085306"/>
          <a:ext cx="1249680" cy="10731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E88E-7B1A-45F0-9006-C22939A6F68B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1121-3377-4739-86AD-91C8B814E7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1121-3377-4739-86AD-91C8B814E7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07-Oct-13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emf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gif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gif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57200"/>
            <a:ext cx="8305800" cy="60198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irs-sky-stars-mo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09602"/>
            <a:ext cx="5053412" cy="439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bismillahirrahmanirrahim___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752" y="1066800"/>
            <a:ext cx="4113848" cy="1371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51404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600" b="1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57200" y="381000"/>
            <a:ext cx="8305800" cy="6019800"/>
          </a:xfrm>
          <a:prstGeom prst="roundRect">
            <a:avLst>
              <a:gd name="adj" fmla="val 9866"/>
            </a:avLst>
          </a:prstGeom>
          <a:solidFill>
            <a:schemeClr val="bg1"/>
          </a:solid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16" name="Picture 15" descr="rice.jpg"/>
          <p:cNvPicPr>
            <a:picLocks noChangeAspect="1"/>
          </p:cNvPicPr>
          <p:nvPr/>
        </p:nvPicPr>
        <p:blipFill>
          <a:blip r:embed="rId2"/>
          <a:srcRect l="3030" t="1347" r="4040"/>
          <a:stretch>
            <a:fillRect/>
          </a:stretch>
        </p:blipFill>
        <p:spPr>
          <a:xfrm>
            <a:off x="609600" y="533400"/>
            <a:ext cx="8001000" cy="5715000"/>
          </a:xfrm>
          <a:prstGeom prst="roundRect">
            <a:avLst/>
          </a:prstGeom>
        </p:spPr>
      </p:pic>
      <p:pic>
        <p:nvPicPr>
          <p:cNvPr id="2" name="Picture 1" descr="office fruit bowl.JPG"/>
          <p:cNvPicPr>
            <a:picLocks noChangeAspect="1"/>
          </p:cNvPicPr>
          <p:nvPr/>
        </p:nvPicPr>
        <p:blipFill>
          <a:blip r:embed="rId3" cstate="print"/>
          <a:srcRect t="1373" r="1961"/>
          <a:stretch>
            <a:fillRect/>
          </a:stretch>
        </p:blipFill>
        <p:spPr>
          <a:xfrm>
            <a:off x="609600" y="533400"/>
            <a:ext cx="8001000" cy="5715000"/>
          </a:xfrm>
          <a:prstGeom prst="roundRect">
            <a:avLst/>
          </a:prstGeom>
        </p:spPr>
      </p:pic>
      <p:pic>
        <p:nvPicPr>
          <p:cNvPr id="3" name="Picture 2" descr="iftar1_0608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"/>
            <a:ext cx="8001000" cy="5715000"/>
          </a:xfrm>
          <a:prstGeom prst="roundRect">
            <a:avLst/>
          </a:prstGeom>
        </p:spPr>
      </p:pic>
      <p:pic>
        <p:nvPicPr>
          <p:cNvPr id="4" name="Picture 3" descr="Food_Web_by_Nat-han,_Finn_etc.jpg"/>
          <p:cNvPicPr>
            <a:picLocks noChangeAspect="1"/>
          </p:cNvPicPr>
          <p:nvPr/>
        </p:nvPicPr>
        <p:blipFill>
          <a:blip r:embed="rId5"/>
          <a:srcRect b="23365"/>
          <a:stretch>
            <a:fillRect/>
          </a:stretch>
        </p:blipFill>
        <p:spPr>
          <a:xfrm>
            <a:off x="685800" y="685800"/>
            <a:ext cx="7620000" cy="5334000"/>
          </a:xfrm>
          <a:prstGeom prst="roundRect">
            <a:avLst/>
          </a:prstGeom>
        </p:spPr>
      </p:pic>
      <p:pic>
        <p:nvPicPr>
          <p:cNvPr id="5" name="Picture 4" descr="e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0"/>
            <a:ext cx="8055429" cy="5715000"/>
          </a:xfrm>
          <a:prstGeom prst="roundRect">
            <a:avLst/>
          </a:prstGeom>
        </p:spPr>
      </p:pic>
      <p:pic>
        <p:nvPicPr>
          <p:cNvPr id="6" name="Picture 5" descr="can-i-give-my-baby-cows-milk.jpg"/>
          <p:cNvPicPr>
            <a:picLocks noChangeAspect="1"/>
          </p:cNvPicPr>
          <p:nvPr/>
        </p:nvPicPr>
        <p:blipFill>
          <a:blip r:embed="rId7"/>
          <a:srcRect l="5453" t="21883" r="10578"/>
          <a:stretch>
            <a:fillRect/>
          </a:stretch>
        </p:blipFill>
        <p:spPr>
          <a:xfrm>
            <a:off x="609600" y="533400"/>
            <a:ext cx="8001000" cy="5715000"/>
          </a:xfrm>
          <a:prstGeom prst="roundRect">
            <a:avLst/>
          </a:prstGeom>
          <a:ln>
            <a:solidFill>
              <a:srgbClr val="000099"/>
            </a:solidFill>
          </a:ln>
        </p:spPr>
      </p:pic>
      <p:sp>
        <p:nvSpPr>
          <p:cNvPr id="8" name="Diamond 7"/>
          <p:cNvSpPr/>
          <p:nvPr/>
        </p:nvSpPr>
        <p:spPr>
          <a:xfrm>
            <a:off x="4267200" y="2667000"/>
            <a:ext cx="1981200" cy="9906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দুধ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Diamond 8"/>
          <p:cNvSpPr/>
          <p:nvPr/>
        </p:nvSpPr>
        <p:spPr>
          <a:xfrm>
            <a:off x="4267200" y="2667000"/>
            <a:ext cx="1981200" cy="9906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ডিম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4267200" y="2667000"/>
            <a:ext cx="1981200" cy="9906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ফল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8600" y="3352800"/>
            <a:ext cx="2514600" cy="8382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শৃংখল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4267200" y="2667000"/>
            <a:ext cx="1981200" cy="9906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ভাত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ar_razzaq_by_sheharzad_arshad-d5g8l5w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893544"/>
            <a:ext cx="6096000" cy="4973856"/>
          </a:xfrm>
          <a:prstGeom prst="star7">
            <a:avLst>
              <a:gd name="adj" fmla="val 32254"/>
              <a:gd name="hf" fmla="val 102572"/>
              <a:gd name="vf" fmla="val 105210"/>
            </a:avLst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Left-Right Arrow 6"/>
          <p:cNvSpPr/>
          <p:nvPr/>
        </p:nvSpPr>
        <p:spPr>
          <a:xfrm>
            <a:off x="2057400" y="457200"/>
            <a:ext cx="4953000" cy="2209800"/>
          </a:xfrm>
          <a:prstGeom prst="leftRightArrow">
            <a:avLst>
              <a:gd name="adj1" fmla="val 50000"/>
              <a:gd name="adj2" fmla="val 252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রাযযাক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রিযিকদাতা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04800" y="304800"/>
            <a:ext cx="8534400" cy="6324600"/>
          </a:xfrm>
          <a:prstGeom prst="roundRect">
            <a:avLst>
              <a:gd name="adj" fmla="val 9330"/>
            </a:avLst>
          </a:prstGeom>
          <a:solidFill>
            <a:schemeClr val="bg1"/>
          </a:solidFill>
          <a:ln w="76200"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2" name="Picture 1" descr="fcfB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2920181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nam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886200"/>
            <a:ext cx="3352800" cy="2545644"/>
          </a:xfrm>
          <a:prstGeom prst="roundRect">
            <a:avLst/>
          </a:prstGeom>
        </p:spPr>
      </p:pic>
      <p:sp>
        <p:nvSpPr>
          <p:cNvPr id="16" name="Down Arrow Callout 15"/>
          <p:cNvSpPr/>
          <p:nvPr/>
        </p:nvSpPr>
        <p:spPr>
          <a:xfrm>
            <a:off x="5334000" y="4114800"/>
            <a:ext cx="3276600" cy="2057400"/>
          </a:xfrm>
          <a:prstGeom prst="downArrowCallout">
            <a:avLst>
              <a:gd name="adj1" fmla="val 8549"/>
              <a:gd name="adj2" fmla="val 25000"/>
              <a:gd name="adj3" fmla="val 25000"/>
              <a:gd name="adj4" fmla="val 48261"/>
            </a:avLst>
          </a:prstGeom>
          <a:ln w="57150">
            <a:solidFill>
              <a:srgbClr val="8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47051D"/>
                </a:solidFill>
                <a:latin typeface="NikoshBAN" pitchFamily="2" charset="0"/>
                <a:cs typeface="NikoshBAN" pitchFamily="2" charset="0"/>
              </a:rPr>
              <a:t>সামিউন অর্থ সর্বশ্রোতা </a:t>
            </a:r>
            <a:endParaRPr lang="en-US" sz="3600" dirty="0">
              <a:solidFill>
                <a:srgbClr val="47051D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tumblr_m8lo7fVeMk1rdt98to1_50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"/>
            <a:ext cx="28956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onemeteratatime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7201"/>
            <a:ext cx="28956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stacks_image_79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57200"/>
            <a:ext cx="2895600" cy="25240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Fard-As-salat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57200"/>
            <a:ext cx="2895600" cy="2522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muslim-girl-praying-thumb762638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63063"/>
            <a:ext cx="2895600" cy="26611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341a00785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57200"/>
            <a:ext cx="28956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3166421"/>
            <a:ext cx="4038600" cy="33105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" name="Oval 17"/>
          <p:cNvSpPr/>
          <p:nvPr/>
        </p:nvSpPr>
        <p:spPr>
          <a:xfrm>
            <a:off x="381000" y="381000"/>
            <a:ext cx="3200400" cy="2819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slamis-wallpaper4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" y="457200"/>
            <a:ext cx="3124200" cy="2775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111 L 0.56545 0.482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6735E-6 L 0.56667 0.482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11 L 0.56667 0.482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3469E-6 L 0.56667 0.482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6735E-6 L 0.56667 0.482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601 L 0.56667 0.4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-0.02243 L 0.56667 0.471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80204E-6 L -0.0125 -0.516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4912E-6 L -0.52917 -4.9491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14" name="Picture 13" descr="Early-Earth-Form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6675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 descr="N0DCAY3HKI2CAS365HDCA1GB9TMCAT46P41CAZJ7PF8CALNISNXCAEP2OA1CAK2LUEVCABGFZTZCAZ9CAK1CAYB2VRCCA3TRF6JCAFOBT2UCA2MZRAKCA8MRM6KCATVIK9NCAHSDTDPCAY3WZ5XCAEAFW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1715"/>
            <a:ext cx="1981200" cy="1838084"/>
          </a:xfrm>
          <a:prstGeom prst="rect">
            <a:avLst/>
          </a:prstGeom>
        </p:spPr>
      </p:pic>
      <p:pic>
        <p:nvPicPr>
          <p:cNvPr id="53" name="Picture 52" descr="UVMCA9ZLLCQCAG98YLTCAD6D1C9CALK510ZCAU0RGLSCAIEESVECAYW6V1YCAKTT2JWCAZ38QULCA0O0MMRCA5X33KKCAS40UHJCAEPT0Y4CATCZ5MPCASNRAR8CA0E40DNCAW6OM34CAFY252KCAHB6L5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81000"/>
            <a:ext cx="1905000" cy="1828800"/>
          </a:xfrm>
          <a:prstGeom prst="rect">
            <a:avLst/>
          </a:prstGeom>
        </p:spPr>
      </p:pic>
      <p:pic>
        <p:nvPicPr>
          <p:cNvPr id="60" name="Picture 59" descr="DS8CAWMU0GXCAZZLYKBCA5ZVF5YCA4BWPA0CAWU29IYCAE61UP3CAVTX83CCA0I7G91CAEV03SLCACQRRBICAD3D8J1CAGBX0OICA7LIDC9CA0VSTT4CAB5DJ3ICAUFGS0QCAM85G17CAW3XQX1CAKI21UO.jpg"/>
          <p:cNvPicPr>
            <a:picLocks noChangeAspect="1"/>
          </p:cNvPicPr>
          <p:nvPr/>
        </p:nvPicPr>
        <p:blipFill>
          <a:blip r:embed="rId5"/>
          <a:srcRect l="8000" b="6667"/>
          <a:stretch>
            <a:fillRect/>
          </a:stretch>
        </p:blipFill>
        <p:spPr>
          <a:xfrm>
            <a:off x="2590800" y="370488"/>
            <a:ext cx="1905000" cy="1839312"/>
          </a:xfrm>
          <a:prstGeom prst="rect">
            <a:avLst/>
          </a:prstGeom>
        </p:spPr>
      </p:pic>
      <p:pic>
        <p:nvPicPr>
          <p:cNvPr id="61" name="Picture 60" descr="7H0CAK9QA8ZCAOQ51ZACAPG777JCAW9FGTKCADVGOVWCA6IXHXYCAA2CF72CA03CTJJCASNC4RMCA55JT0ECA543G4KCA7DU8XECAFKBTAFCACEDCO6CAGALCWHCAA9FGPHCAISFQF7CAZ3D586CAUVAA7J.jpg"/>
          <p:cNvPicPr>
            <a:picLocks noChangeAspect="1"/>
          </p:cNvPicPr>
          <p:nvPr/>
        </p:nvPicPr>
        <p:blipFill>
          <a:blip r:embed="rId6"/>
          <a:srcRect t="7143" r="32984"/>
          <a:stretch>
            <a:fillRect/>
          </a:stretch>
        </p:blipFill>
        <p:spPr>
          <a:xfrm>
            <a:off x="457199" y="381000"/>
            <a:ext cx="1981201" cy="1828800"/>
          </a:xfrm>
          <a:prstGeom prst="rect">
            <a:avLst/>
          </a:prstGeom>
        </p:spPr>
      </p:pic>
      <p:pic>
        <p:nvPicPr>
          <p:cNvPr id="62" name="Picture 61" descr="N9CCA8CO3MQCASJAOAPCAD6XZRTCAQS1RUFCAM3Z36ZCA0VGPH2CABS6B63CAW427X5CAC8HXBACAPFX8OYCAE2NP29CA8CEDJ5CA2BRQ48CA89NBSHCAJ4ITASCAUHIZ7JCA3GIOGPCABXTN57CAOHEU3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1" y="2438400"/>
            <a:ext cx="1981199" cy="2057400"/>
          </a:xfrm>
          <a:prstGeom prst="rect">
            <a:avLst/>
          </a:prstGeom>
        </p:spPr>
      </p:pic>
      <p:pic>
        <p:nvPicPr>
          <p:cNvPr id="64" name="Picture 63" descr="life-circl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724400"/>
            <a:ext cx="1905000" cy="1725562"/>
          </a:xfrm>
          <a:prstGeom prst="rect">
            <a:avLst/>
          </a:prstGeom>
        </p:spPr>
      </p:pic>
      <p:pic>
        <p:nvPicPr>
          <p:cNvPr id="67" name="Picture 66" descr="573CAD24GPWCA9QOEWDCANPAD95CA5X8U9SCAPVG6BLCAJ563MCCAOGXZPDCAY34LJ6CARJ093RCASJKH9QCABD6S95CAO3HC2ECAHML0RBCAVXSLX7CAHKIYF6CA45I6F9CATZ5NRCCALMYEITCAQUP5S3.jpg"/>
          <p:cNvPicPr>
            <a:picLocks noChangeAspect="1"/>
          </p:cNvPicPr>
          <p:nvPr/>
        </p:nvPicPr>
        <p:blipFill>
          <a:blip r:embed="rId9"/>
          <a:srcRect b="4348"/>
          <a:stretch>
            <a:fillRect/>
          </a:stretch>
        </p:blipFill>
        <p:spPr>
          <a:xfrm>
            <a:off x="2514601" y="4724400"/>
            <a:ext cx="2057399" cy="1752600"/>
          </a:xfrm>
          <a:prstGeom prst="rect">
            <a:avLst/>
          </a:prstGeom>
        </p:spPr>
      </p:pic>
      <p:pic>
        <p:nvPicPr>
          <p:cNvPr id="69" name="Picture 68" descr="bird_bird_bird_png_format_by_chimonk-d37tay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4724400"/>
            <a:ext cx="19050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" name="Picture 81" descr="BV9CA6J6ZBICAFGFYGLCA653059CAG62Z1NCAR48ZE8CAP7I5S7CA4FOAG1CAJ6VCDBCAJCQTVMCA5I4GAJCA10ZQ8VCA3FQ0PKCAQA8EL2CA4W0MQ9CA4W2B8MCAC5BMETCA0KIXMQCAFADRSWCAK3Z8IQ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2438400"/>
            <a:ext cx="1914831" cy="2057400"/>
          </a:xfrm>
          <a:prstGeom prst="rect">
            <a:avLst/>
          </a:prstGeom>
        </p:spPr>
      </p:pic>
      <p:pic>
        <p:nvPicPr>
          <p:cNvPr id="88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43201" y="2396403"/>
            <a:ext cx="3581400" cy="2251797"/>
          </a:xfrm>
          <a:prstGeom prst="rect">
            <a:avLst/>
          </a:prstGeom>
          <a:noFill/>
        </p:spPr>
      </p:pic>
      <p:pic>
        <p:nvPicPr>
          <p:cNvPr id="13" name="Picture 12" descr="SCIENCE human_life_cycle_by_puputd-d2zn2b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4200" y="4724400"/>
            <a:ext cx="1738489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429000" y="5040868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chemeClr val="bg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বিস্ফোরণ</a:t>
            </a:r>
            <a:r>
              <a:rPr lang="bn-BD" sz="6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" name="Picture 19" descr="388778_309913322449672_989798186_n.jpg"/>
          <p:cNvPicPr>
            <a:picLocks noChangeAspect="1"/>
          </p:cNvPicPr>
          <p:nvPr/>
        </p:nvPicPr>
        <p:blipFill>
          <a:blip r:embed="rId14"/>
          <a:srcRect l="3125" t="9091" r="3125" b="12121"/>
          <a:stretch>
            <a:fillRect/>
          </a:stretch>
        </p:blipFill>
        <p:spPr>
          <a:xfrm>
            <a:off x="6705600" y="2438400"/>
            <a:ext cx="1946031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2209800" y="1828800"/>
            <a:ext cx="4724400" cy="32004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কাদীরূন অর্থ </a:t>
            </a: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সর্বশক্তিমান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36" name="Flowchart: Alternate Process 35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Flowchart: Alternate Process 34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নিরাকার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Flowchart: Alternate Process 33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কেউ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নে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BD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Flowchart: Alternate Process 32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শরীক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নে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BD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অনাদি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অনন্ত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সবকিছুর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মালিক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Flowchart: Alternate Process 36"/>
          <p:cNvSpPr/>
          <p:nvPr/>
        </p:nvSpPr>
        <p:spPr>
          <a:xfrm>
            <a:off x="5257800" y="4724400"/>
            <a:ext cx="32766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ছাড়া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ইলাহ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নে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5257800" y="4724400"/>
            <a:ext cx="3352800" cy="14478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একমাত্র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এবাদত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Flowchart: Alternate Process 38"/>
          <p:cNvSpPr/>
          <p:nvPr/>
        </p:nvSpPr>
        <p:spPr>
          <a:xfrm>
            <a:off x="5638800" y="-3733800"/>
            <a:ext cx="3505200" cy="2438400"/>
          </a:xfrm>
          <a:prstGeom prst="flowChartAlternateProcess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bn-BD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পরিচয়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name_of_allah_wallpaper_23-800x600.jpg"/>
          <p:cNvPicPr>
            <a:picLocks noChangeAspect="1"/>
          </p:cNvPicPr>
          <p:nvPr/>
        </p:nvPicPr>
        <p:blipFill>
          <a:blip r:embed="rId3"/>
          <a:srcRect l="8140" t="1550" r="2326"/>
          <a:stretch>
            <a:fillRect/>
          </a:stretch>
        </p:blipFill>
        <p:spPr>
          <a:xfrm>
            <a:off x="5181600" y="454325"/>
            <a:ext cx="3505200" cy="35842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5" descr="120_boy_nama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2797629"/>
            <a:ext cx="4292600" cy="3679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9991 L -0.5125 -0.59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-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8881 L -0.5125 -0.59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4 -0.09991 L -0.5125 -0.59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4 -0.06661 L -0.5125 -0.59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2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7771 L -0.5125 -0.59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2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8881 L -0.5125 -0.59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9991 L -0.5125 -0.59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8326 L -0.5125 -0.59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33" grpId="0" animBg="1"/>
      <p:bldP spid="32" grpId="0" animBg="1"/>
      <p:bldP spid="31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533400"/>
            <a:ext cx="381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28140954"/>
              </p:ext>
            </p:extLst>
          </p:nvPr>
        </p:nvGraphicFramePr>
        <p:xfrm>
          <a:off x="1524000" y="1752600"/>
          <a:ext cx="6248400" cy="42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873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85750"/>
            <a:ext cx="8356600" cy="6267450"/>
          </a:xfrm>
          <a:prstGeom prst="roundRect">
            <a:avLst>
              <a:gd name="adj" fmla="val 9546"/>
            </a:avLst>
          </a:prstGeom>
          <a:ln w="57150">
            <a:solidFill>
              <a:schemeClr val="tx1"/>
            </a:solidFill>
            <a:prstDash val="sysDash"/>
          </a:ln>
        </p:spPr>
      </p:pic>
      <p:sp>
        <p:nvSpPr>
          <p:cNvPr id="4" name="TextBox 3"/>
          <p:cNvSpPr txBox="1"/>
          <p:nvPr/>
        </p:nvSpPr>
        <p:spPr>
          <a:xfrm>
            <a:off x="3124200" y="381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37821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উত্তর- আল্লাহ আমাদের সৃষ্টিকর্তা। </a:t>
            </a:r>
            <a:endParaRPr lang="en-US" sz="4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সৃষ্ট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কয়েকটি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জিনিসের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উত্তর- মানুষ, গাছপালা, পশু-পাখি, পাহাড়, নদী, সাগর, চাঁদ-সূর্য, গ্রহ-তারা, আসমান-জমিন ইত্যাদি। </a:t>
            </a:r>
            <a:endParaRPr lang="en-US" sz="4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পাঁচ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গু</a:t>
            </a:r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ণ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বাচক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উত্তর- খালীকুন, রাব্বুন, রাজ্জাকুন, সামীউন, কাদীরুন।   </a:t>
            </a:r>
            <a:r>
              <a:rPr lang="en-US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4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04800"/>
            <a:ext cx="8534400" cy="6324600"/>
          </a:xfrm>
          <a:prstGeom prst="roundRect">
            <a:avLst>
              <a:gd name="adj" fmla="val 933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3" name="Picture 2" descr="Kids_homewor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2537298"/>
            <a:ext cx="3703320" cy="3939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568404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6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600" dirty="0">
              <a:solidFill>
                <a:schemeClr val="bg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689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কিভাবে আমরা আল্লাহ তায়ালার পরিচয় পাই</a:t>
            </a:r>
            <a:r>
              <a:rPr lang="en-US" sz="4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schemeClr val="bg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533400"/>
            <a:ext cx="80772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বাদত</a:t>
            </a:r>
            <a:r>
              <a:rPr lang="en-US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</a:t>
            </a:r>
            <a:endParaRPr lang="en-US" sz="4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namaz -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344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457200"/>
            <a:ext cx="8305800" cy="60198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llah-gif-__4_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69" y="685800"/>
            <a:ext cx="5207431" cy="42672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24200" y="4876800"/>
            <a:ext cx="281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57200"/>
            <a:ext cx="8305800" cy="60198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ve-frames-for-valentine-day-backgrounds-wallpapers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33400"/>
            <a:ext cx="8153400" cy="5867400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1677412"/>
            <a:ext cx="6705600" cy="280076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পারভীন আক্তার</a:t>
            </a:r>
            <a:endParaRPr lang="en-US" sz="440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সহকা</a:t>
            </a:r>
            <a:r>
              <a:rPr lang="bn-BD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রি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440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ক্যামব্রিয়ান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ক</a:t>
            </a:r>
            <a:r>
              <a:rPr lang="bn-BD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জ, </a:t>
            </a:r>
            <a:r>
              <a:rPr lang="en-US" sz="44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r>
              <a:rPr lang="bn-BD" sz="44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57200"/>
            <a:ext cx="8305800" cy="6019800"/>
          </a:xfrm>
          <a:prstGeom prst="roundRect">
            <a:avLst/>
          </a:prstGeom>
          <a:solidFill>
            <a:schemeClr val="bg1"/>
          </a:solid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stana-mosque-hazrat-sultan-hq-wallpap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8153400" cy="5922218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533400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BD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 পঞ্চম</a:t>
            </a:r>
          </a:p>
          <a:p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bn-BD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ইসলাম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নৈতিক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</a:t>
            </a:r>
          </a:p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2800" y="19812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আকাইদ</a:t>
            </a:r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বিশ্বাস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81000"/>
            <a:ext cx="8305800" cy="6019800"/>
          </a:xfrm>
          <a:prstGeom prst="roundRect">
            <a:avLst/>
          </a:prstGeom>
          <a:solidFill>
            <a:schemeClr val="bg1"/>
          </a:solid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7" name="Picture 6" descr="nam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2876550" cy="2895600"/>
          </a:xfrm>
          <a:prstGeom prst="roundRect">
            <a:avLst/>
          </a:prstGeom>
        </p:spPr>
      </p:pic>
      <p:pic>
        <p:nvPicPr>
          <p:cNvPr id="8" name="Picture 7" descr="120_boy_nama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155700"/>
            <a:ext cx="2971800" cy="2882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40780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নামাজ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qq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295400"/>
            <a:ext cx="3342884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648200" y="40780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পবিত্র কোরআন শরীফ  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Butterfly_adult,Morpho_life_cycle,EL_DP9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295400"/>
            <a:ext cx="3352800" cy="2667000"/>
          </a:xfrm>
          <a:prstGeom prst="round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7800" y="4078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কীট পতঙ্গ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 descr="allahu-akbar0-26980100-1241928723_0238d__800x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219200"/>
            <a:ext cx="3352800" cy="2743200"/>
          </a:xfrm>
          <a:prstGeom prst="round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81200" y="40780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ফুল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6600" y="50041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প্রাকৃতিক দৃশ্য 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 descr="R8YCAQ92FD0CAK0HEWVCAIPBLICCAJBOFTMCAS4Z4HNCAEJZ5HDCA5HP0HHCA8P60CTCATCGX03CAZTWG5LCAF1POVPCAV22281CA9CAL75CA5ZF97RCAV76FD6CA7T0M4DCAYQ8Z31CALV00IXCAG7A2Y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990600"/>
            <a:ext cx="7467600" cy="3962400"/>
          </a:xfrm>
          <a:prstGeom prst="roundRect">
            <a:avLst/>
          </a:prstGeom>
        </p:spPr>
      </p:pic>
      <p:pic>
        <p:nvPicPr>
          <p:cNvPr id="26" name="Picture 25" descr="islamis-wallpaper4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838200"/>
            <a:ext cx="7629202" cy="5105400"/>
          </a:xfrm>
          <a:prstGeom prst="round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9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81000"/>
            <a:ext cx="8305800" cy="6019800"/>
          </a:xfrm>
          <a:prstGeom prst="roundRect">
            <a:avLst/>
          </a:prstGeom>
          <a:solidFill>
            <a:schemeClr val="bg1"/>
          </a:solid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4" name="Picture 3" descr="351344040_16390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85800"/>
            <a:ext cx="6197600" cy="46482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133600" y="5410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8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তায়ালার</a:t>
            </a:r>
            <a:r>
              <a:rPr lang="en-US" sz="48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endParaRPr lang="en-US" sz="48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336332"/>
            <a:ext cx="8686800" cy="6172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24200" y="609600"/>
            <a:ext cx="2819400" cy="1091863"/>
            <a:chOff x="3124200" y="609600"/>
            <a:chExt cx="2819400" cy="1091863"/>
          </a:xfrm>
        </p:grpSpPr>
        <p:sp>
          <p:nvSpPr>
            <p:cNvPr id="3" name="Horizontal Scroll 2"/>
            <p:cNvSpPr/>
            <p:nvPr/>
          </p:nvSpPr>
          <p:spPr>
            <a:xfrm>
              <a:off x="3124200" y="609600"/>
              <a:ext cx="2819400" cy="1066800"/>
            </a:xfrm>
            <a:prstGeom prst="horizontalScroll">
              <a:avLst/>
            </a:prstGeom>
            <a:solidFill>
              <a:srgbClr val="8B333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352800" y="685800"/>
              <a:ext cx="234391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 err="1" smtClean="0">
                  <a:ln w="3175"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NikoshBAN" pitchFamily="2" charset="0"/>
                  <a:cs typeface="NikoshBAN" pitchFamily="2" charset="0"/>
                </a:rPr>
                <a:t>শিখনফল</a:t>
              </a:r>
              <a:endParaRPr lang="en-US" sz="6000" b="1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85800" y="2797314"/>
            <a:ext cx="7710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সারা বিশ্বের পালনকর্তা কে তা বলতে পারবে।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3559314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গুণের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047" y="4321314"/>
            <a:ext cx="6423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3</a:t>
            </a:r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আল্লাহর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b="1" dirty="0" smtClean="0">
              <a:ln w="50800"/>
              <a:solidFill>
                <a:schemeClr val="tx1">
                  <a:lumMod val="9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8525" y="2057400"/>
            <a:ext cx="4139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b="1" dirty="0" smtClean="0">
                <a:ln w="50800"/>
                <a:solidFill>
                  <a:schemeClr val="tx1">
                    <a:lumMod val="95000"/>
                  </a:schemeClr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000" y="381000"/>
            <a:ext cx="8305800" cy="6096000"/>
          </a:xfrm>
          <a:prstGeom prst="roundRect">
            <a:avLst>
              <a:gd name="adj" fmla="val 11225"/>
            </a:avLst>
          </a:prstGeom>
          <a:blipFill>
            <a:blip r:embed="rId3"/>
            <a:tile tx="0" ty="0" sx="100000" sy="100000" flip="none" algn="tl"/>
          </a:blip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11" name="Picture 10" descr="f8bfae8441dc6a22befa3a85797bd544.jpg.gif"/>
          <p:cNvPicPr>
            <a:picLocks noChangeAspect="1"/>
          </p:cNvPicPr>
          <p:nvPr/>
        </p:nvPicPr>
        <p:blipFill>
          <a:blip r:embed="rId4"/>
          <a:srcRect l="3397" b="4348"/>
          <a:stretch>
            <a:fillRect/>
          </a:stretch>
        </p:blipFill>
        <p:spPr>
          <a:xfrm>
            <a:off x="6477000" y="533400"/>
            <a:ext cx="1905000" cy="1862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685800" y="609600"/>
            <a:ext cx="3429000" cy="3124200"/>
            <a:chOff x="2895600" y="1624012"/>
            <a:chExt cx="5248275" cy="3609975"/>
          </a:xfrm>
          <a:effectLst/>
        </p:grpSpPr>
        <p:pic>
          <p:nvPicPr>
            <p:cNvPr id="6" name="Picture 5" descr="andromed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5600" y="1624012"/>
              <a:ext cx="5248275" cy="360997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220180" y="4103833"/>
              <a:ext cx="2757412" cy="96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মহাবিশ্ব</a:t>
              </a:r>
              <a:endParaRPr lang="en-US" sz="4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685800" y="685800"/>
            <a:ext cx="3429000" cy="3200400"/>
            <a:chOff x="-151171" y="-76200"/>
            <a:chExt cx="4648200" cy="4343400"/>
          </a:xfrm>
        </p:grpSpPr>
        <p:pic>
          <p:nvPicPr>
            <p:cNvPr id="9" name="Picture 8" descr="Earth_Eastern_Hemisphere.jpg"/>
            <p:cNvPicPr>
              <a:picLocks noChangeAspect="1"/>
            </p:cNvPicPr>
            <p:nvPr/>
          </p:nvPicPr>
          <p:blipFill>
            <a:blip r:embed="rId6" cstate="print"/>
            <a:srcRect l="1509" r="4909" b="3044"/>
            <a:stretch>
              <a:fillRect/>
            </a:stretch>
          </p:blipFill>
          <p:spPr>
            <a:xfrm>
              <a:off x="-151171" y="-76200"/>
              <a:ext cx="4648200" cy="4343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838200" y="609600"/>
              <a:ext cx="2362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পৃথিবী </a:t>
              </a:r>
              <a:endParaRPr lang="en-US" sz="1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25"/>
          <p:cNvGrpSpPr/>
          <p:nvPr/>
        </p:nvGrpSpPr>
        <p:grpSpPr>
          <a:xfrm>
            <a:off x="685800" y="609600"/>
            <a:ext cx="3505200" cy="3200400"/>
            <a:chOff x="0" y="0"/>
            <a:chExt cx="4876800" cy="4137102"/>
          </a:xfrm>
        </p:grpSpPr>
        <p:pic>
          <p:nvPicPr>
            <p:cNvPr id="13" name="Picture 12" descr="159760-natural-beauty-0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876800" cy="413710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609600" y="762000"/>
              <a:ext cx="3352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সাগর মহাসাগর </a:t>
              </a:r>
              <a:endParaRPr lang="en-US" sz="1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27"/>
          <p:cNvGrpSpPr/>
          <p:nvPr/>
        </p:nvGrpSpPr>
        <p:grpSpPr>
          <a:xfrm>
            <a:off x="609600" y="609600"/>
            <a:ext cx="3581400" cy="3276600"/>
            <a:chOff x="0" y="0"/>
            <a:chExt cx="4724400" cy="4038600"/>
          </a:xfrm>
        </p:grpSpPr>
        <p:pic>
          <p:nvPicPr>
            <p:cNvPr id="16" name="Picture 15" descr="footprints-namib-desert-namibia-africa-backgrounds-wallpaper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4724400" cy="4038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1524000" y="2521803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n w="17780" cmpd="sng">
                    <a:noFill/>
                    <a:prstDash val="solid"/>
                    <a:miter lim="800000"/>
                  </a:ln>
                  <a:effectLst>
                    <a:outerShdw blurRad="50800" algn="tl" rotWithShape="0">
                      <a:srgbClr val="000000"/>
                    </a:outerShdw>
                  </a:effectLst>
                  <a:latin typeface="NikoshBAN" pitchFamily="2" charset="0"/>
                  <a:cs typeface="NikoshBAN" pitchFamily="2" charset="0"/>
                </a:rPr>
                <a:t>মরুভূমি</a:t>
              </a:r>
              <a:endParaRPr lang="en-US" sz="4800" b="1" dirty="0">
                <a:ln w="17780" cmpd="sng">
                  <a:noFill/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28"/>
          <p:cNvGrpSpPr/>
          <p:nvPr/>
        </p:nvGrpSpPr>
        <p:grpSpPr>
          <a:xfrm>
            <a:off x="609600" y="533400"/>
            <a:ext cx="3581400" cy="3352800"/>
            <a:chOff x="0" y="0"/>
            <a:chExt cx="5080000" cy="4114800"/>
          </a:xfrm>
        </p:grpSpPr>
        <p:pic>
          <p:nvPicPr>
            <p:cNvPr id="19" name="Picture 18" descr="weuUZ.jpg"/>
            <p:cNvPicPr>
              <a:picLocks noChangeAspect="1"/>
            </p:cNvPicPr>
            <p:nvPr/>
          </p:nvPicPr>
          <p:blipFill>
            <a:blip r:embed="rId9"/>
            <a:srcRect b="15556"/>
            <a:stretch>
              <a:fillRect/>
            </a:stretch>
          </p:blipFill>
          <p:spPr>
            <a:xfrm>
              <a:off x="0" y="0"/>
              <a:ext cx="5080000" cy="4114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363279" y="2200869"/>
              <a:ext cx="4176295" cy="1133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NikoshBAN" pitchFamily="2" charset="0"/>
                  <a:cs typeface="NikoshBAN" pitchFamily="2" charset="0"/>
                </a:rPr>
                <a:t>ফসলের</a:t>
              </a:r>
              <a:r>
                <a:rPr lang="en-US" sz="54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 smtClean="0">
                  <a:latin typeface="NikoshBAN" pitchFamily="2" charset="0"/>
                  <a:cs typeface="NikoshBAN" pitchFamily="2" charset="0"/>
                </a:rPr>
                <a:t>মাঠ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1" name="Group 30"/>
          <p:cNvGrpSpPr/>
          <p:nvPr/>
        </p:nvGrpSpPr>
        <p:grpSpPr>
          <a:xfrm>
            <a:off x="609600" y="533400"/>
            <a:ext cx="3581400" cy="3352800"/>
            <a:chOff x="0" y="319381"/>
            <a:chExt cx="4724400" cy="3566627"/>
          </a:xfrm>
          <a:effectLst/>
        </p:grpSpPr>
        <p:pic>
          <p:nvPicPr>
            <p:cNvPr id="22" name="Picture 21" descr="6518724451_1a479be59f_z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19381"/>
              <a:ext cx="4724400" cy="356662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1181100" y="2655373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 smtClean="0">
                  <a:ln w="18415" cmpd="sng">
                    <a:solidFill>
                      <a:schemeClr val="bg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NikoshBAN" pitchFamily="2" charset="0"/>
                  <a:cs typeface="NikoshBAN" pitchFamily="2" charset="0"/>
                </a:rPr>
                <a:t>পশু-পাখি</a:t>
              </a:r>
              <a:endParaRPr lang="en-US" sz="44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31"/>
          <p:cNvGrpSpPr/>
          <p:nvPr/>
        </p:nvGrpSpPr>
        <p:grpSpPr>
          <a:xfrm>
            <a:off x="609600" y="533400"/>
            <a:ext cx="3581400" cy="3352800"/>
            <a:chOff x="-1701800" y="-586700"/>
            <a:chExt cx="4876800" cy="4358342"/>
          </a:xfrm>
        </p:grpSpPr>
        <p:pic>
          <p:nvPicPr>
            <p:cNvPr id="25" name="Picture 24" descr="Sunrise-Pictures-171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1701800" y="-586700"/>
              <a:ext cx="4876800" cy="435834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580957" y="304779"/>
              <a:ext cx="1019830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সূর্</a:t>
              </a:r>
              <a:r>
                <a:rPr lang="bn-BD" sz="5400" b="1" dirty="0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য </a:t>
              </a:r>
              <a:endPara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32"/>
          <p:cNvGrpSpPr/>
          <p:nvPr/>
        </p:nvGrpSpPr>
        <p:grpSpPr>
          <a:xfrm>
            <a:off x="609600" y="533400"/>
            <a:ext cx="3581400" cy="3352800"/>
            <a:chOff x="-1499959" y="895237"/>
            <a:chExt cx="5054985" cy="4267200"/>
          </a:xfrm>
        </p:grpSpPr>
        <p:pic>
          <p:nvPicPr>
            <p:cNvPr id="28" name="Picture 27" descr="moon_animated1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499959" y="895237"/>
              <a:ext cx="5054985" cy="42672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9" name="TextBox 28"/>
            <p:cNvSpPr txBox="1"/>
            <p:nvPr/>
          </p:nvSpPr>
          <p:spPr>
            <a:xfrm>
              <a:off x="-1341871" y="1849088"/>
              <a:ext cx="2057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চন্দ্র</a:t>
              </a:r>
              <a:endParaRPr lang="en-US" sz="4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30" name="Picture 29" descr="11-al_khaliq.jpg"/>
          <p:cNvPicPr>
            <a:picLocks noChangeAspect="1"/>
          </p:cNvPicPr>
          <p:nvPr/>
        </p:nvPicPr>
        <p:blipFill>
          <a:blip r:embed="rId13"/>
          <a:srcRect r="8197"/>
          <a:stretch>
            <a:fillRect/>
          </a:stretch>
        </p:blipFill>
        <p:spPr>
          <a:xfrm>
            <a:off x="609600" y="496187"/>
            <a:ext cx="3581400" cy="33138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Oval 31"/>
          <p:cNvSpPr/>
          <p:nvPr/>
        </p:nvSpPr>
        <p:spPr>
          <a:xfrm>
            <a:off x="685800" y="3886200"/>
            <a:ext cx="3581400" cy="11430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Decision 32"/>
          <p:cNvSpPr/>
          <p:nvPr/>
        </p:nvSpPr>
        <p:spPr>
          <a:xfrm>
            <a:off x="457200" y="4191000"/>
            <a:ext cx="3962400" cy="2133600"/>
          </a:xfrm>
          <a:prstGeom prst="flowChartDecision">
            <a:avLst/>
          </a:prstGeom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খালিক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সৃষ্টিকর্তা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30" descr="89.jpg"/>
          <p:cNvPicPr>
            <a:picLocks noChangeAspect="1"/>
          </p:cNvPicPr>
          <p:nvPr/>
        </p:nvPicPr>
        <p:blipFill>
          <a:blip r:embed="rId14"/>
          <a:srcRect l="3226" r="3226" b="8166"/>
          <a:stretch>
            <a:fillRect/>
          </a:stretch>
        </p:blipFill>
        <p:spPr>
          <a:xfrm>
            <a:off x="609600" y="533400"/>
            <a:ext cx="3560088" cy="335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555 L 0.48333 0.388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995 L 0.47917 0.366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222 L 0.475 0.377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776 L 0.48333 0.377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0" y="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22 L 0.47917 0.37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11 L 0.47917 0.377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22 L 0.47917 0.382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22 L 0.47917 0.382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486 L 0.47917 0.385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81000" y="381000"/>
            <a:ext cx="8382000" cy="6172200"/>
          </a:xfrm>
          <a:prstGeom prst="roundRect">
            <a:avLst>
              <a:gd name="adj" fmla="val 8279"/>
            </a:avLst>
          </a:prstGeom>
          <a:solidFill>
            <a:schemeClr val="bg1"/>
          </a:solidFill>
          <a:ln w="76200"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18" name="Picture 17" descr="04012013(0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6019800" cy="333419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Left Arrow 3"/>
          <p:cNvSpPr/>
          <p:nvPr/>
        </p:nvSpPr>
        <p:spPr>
          <a:xfrm>
            <a:off x="6858000" y="990600"/>
            <a:ext cx="1676400" cy="1143000"/>
          </a:xfrm>
          <a:prstGeom prst="leftArrow">
            <a:avLst>
              <a:gd name="adj1" fmla="val 50000"/>
              <a:gd name="adj2" fmla="val 4051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</a:t>
            </a:r>
            <a:endParaRPr lang="en-US" sz="36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Left Arrow 24"/>
          <p:cNvSpPr/>
          <p:nvPr/>
        </p:nvSpPr>
        <p:spPr>
          <a:xfrm>
            <a:off x="6858000" y="990600"/>
            <a:ext cx="1752600" cy="1143000"/>
          </a:xfrm>
          <a:prstGeom prst="leftArrow">
            <a:avLst>
              <a:gd name="adj1" fmla="val 50000"/>
              <a:gd name="adj2" fmla="val 436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8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কীট-পতঙ্গ</a:t>
            </a:r>
            <a:endParaRPr lang="en-US" sz="28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amazon-insects-lucy-arno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200"/>
            <a:ext cx="6191974" cy="3296573"/>
          </a:xfrm>
          <a:prstGeom prst="roundRect">
            <a:avLst>
              <a:gd name="adj" fmla="val 2112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Forest-Animals-Deer-Leonid-Afremov-Antelo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4597"/>
            <a:ext cx="6172200" cy="354780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bird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1000"/>
            <a:ext cx="2669221" cy="35052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Left Arrow 18"/>
          <p:cNvSpPr/>
          <p:nvPr/>
        </p:nvSpPr>
        <p:spPr>
          <a:xfrm>
            <a:off x="6858000" y="990600"/>
            <a:ext cx="1752600" cy="1143000"/>
          </a:xfrm>
          <a:prstGeom prst="leftArrow">
            <a:avLst>
              <a:gd name="adj1" fmla="val 50000"/>
              <a:gd name="adj2" fmla="val 4157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পশু-পাখি</a:t>
            </a:r>
            <a:endParaRPr lang="en-US" sz="32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2" name="Picture 31" descr="Animated-Earth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81000"/>
            <a:ext cx="6172200" cy="37338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Left Arrow 30"/>
          <p:cNvSpPr/>
          <p:nvPr/>
        </p:nvSpPr>
        <p:spPr>
          <a:xfrm>
            <a:off x="6858000" y="990600"/>
            <a:ext cx="1752600" cy="1143000"/>
          </a:xfrm>
          <a:prstGeom prst="leftArrow">
            <a:avLst>
              <a:gd name="adj1" fmla="val 50000"/>
              <a:gd name="adj2" fmla="val 436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</a:t>
            </a:r>
            <a:endParaRPr lang="en-US" sz="36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3" name="Picture 32" descr="riv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81000"/>
            <a:ext cx="6248400" cy="3733800"/>
          </a:xfrm>
          <a:prstGeom prst="roundRect">
            <a:avLst>
              <a:gd name="adj" fmla="val 15205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16" name="Left Arrow 15"/>
          <p:cNvSpPr/>
          <p:nvPr/>
        </p:nvSpPr>
        <p:spPr>
          <a:xfrm>
            <a:off x="6934200" y="990600"/>
            <a:ext cx="1676400" cy="1143000"/>
          </a:xfrm>
          <a:prstGeom prst="leftArrow">
            <a:avLst>
              <a:gd name="adj1" fmla="val 50000"/>
              <a:gd name="adj2" fmla="val 3946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নদ-নদী</a:t>
            </a:r>
            <a:endParaRPr lang="en-US" sz="36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4" name="Picture 33" descr="forest_animal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81000"/>
            <a:ext cx="6248400" cy="368422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Left Arrow 12"/>
          <p:cNvSpPr/>
          <p:nvPr/>
        </p:nvSpPr>
        <p:spPr>
          <a:xfrm>
            <a:off x="6781800" y="990600"/>
            <a:ext cx="1828800" cy="1143000"/>
          </a:xfrm>
          <a:prstGeom prst="leftArrow">
            <a:avLst>
              <a:gd name="adj1" fmla="val 50000"/>
              <a:gd name="adj2" fmla="val 488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বন-জঙ্গল</a:t>
            </a:r>
            <a:endParaRPr lang="en-US" sz="32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858000" y="1066800"/>
            <a:ext cx="1752600" cy="1066800"/>
          </a:xfrm>
          <a:prstGeom prst="leftArrow">
            <a:avLst>
              <a:gd name="adj1" fmla="val 50000"/>
              <a:gd name="adj2" fmla="val 4503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খাদ্য</a:t>
            </a:r>
            <a:endParaRPr lang="en-US" sz="36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6" name="Picture 35" descr="crisis-support-food.jpg"/>
          <p:cNvPicPr>
            <a:picLocks noChangeAspect="1"/>
          </p:cNvPicPr>
          <p:nvPr/>
        </p:nvPicPr>
        <p:blipFill>
          <a:blip r:embed="rId9"/>
          <a:srcRect t="3636"/>
          <a:stretch>
            <a:fillRect/>
          </a:stretch>
        </p:blipFill>
        <p:spPr>
          <a:xfrm>
            <a:off x="304800" y="304800"/>
            <a:ext cx="6477000" cy="38862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ounded Rectangle 20"/>
          <p:cNvSpPr/>
          <p:nvPr/>
        </p:nvSpPr>
        <p:spPr>
          <a:xfrm>
            <a:off x="533400" y="4572000"/>
            <a:ext cx="51054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মহান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BD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অজানা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সবকিছুর</a:t>
            </a:r>
            <a:r>
              <a:rPr lang="en-US" sz="4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150" dirty="0" err="1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সৃষ্টিকর্তা</a:t>
            </a:r>
            <a:endParaRPr lang="en-US" sz="40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 descr="Birds6-2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3621024"/>
            <a:ext cx="2388476" cy="2770632"/>
          </a:xfrm>
          <a:prstGeom prst="rect">
            <a:avLst/>
          </a:prstGeom>
        </p:spPr>
      </p:pic>
      <p:pic>
        <p:nvPicPr>
          <p:cNvPr id="22" name="Picture 21" descr="http-inlinethumb34.webshots.com-10849-2162022230104237032S600x600Q8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8200" y="685800"/>
            <a:ext cx="4000500" cy="2819400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Picture 23" descr="galactic_black_hol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160" y="685800"/>
            <a:ext cx="4053840" cy="289560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19" grpId="0" animBg="1"/>
      <p:bldP spid="31" grpId="0" animBg="1"/>
      <p:bldP spid="16" grpId="0" animBg="1"/>
      <p:bldP spid="13" grpId="0" animBg="1"/>
      <p:bldP spid="1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57200" y="304800"/>
            <a:ext cx="8305800" cy="6248400"/>
          </a:xfrm>
          <a:prstGeom prst="roundRect">
            <a:avLst>
              <a:gd name="adj" fmla="val 13172"/>
            </a:avLst>
          </a:prstGeom>
          <a:blipFill>
            <a:blip r:embed="rId3"/>
            <a:tile tx="0" ty="0" sx="100000" sy="100000" flip="none" algn="tl"/>
          </a:blipFill>
          <a:ln cmpd="tri">
            <a:solidFill>
              <a:srgbClr val="00009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35" name="Picture 34" descr="ifter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343726"/>
            <a:ext cx="2362200" cy="2075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391400" y="762000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2098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99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19050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81000" y="838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9" name="Picture 28" descr="depositphotos_9100652-Circle-with-lots-of-food-item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1371600"/>
            <a:ext cx="2590800" cy="18928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 descr="Oak_tree_by_attila04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0600" y="3505200"/>
            <a:ext cx="2590800" cy="1938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31" descr="DSC_0110 PAD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4495800"/>
            <a:ext cx="2667000" cy="1956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Butterfly_adult,Morpho_life_cycle,EL_DP94.jpg"/>
          <p:cNvPicPr>
            <a:picLocks noChangeAspect="1"/>
          </p:cNvPicPr>
          <p:nvPr/>
        </p:nvPicPr>
        <p:blipFill>
          <a:blip r:embed="rId8"/>
          <a:srcRect l="20833" t="6666" b="5555"/>
          <a:stretch>
            <a:fillRect/>
          </a:stretch>
        </p:blipFill>
        <p:spPr>
          <a:xfrm>
            <a:off x="5628135" y="3343272"/>
            <a:ext cx="2553449" cy="1871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stacks_image_79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600" y="433917"/>
            <a:ext cx="2667000" cy="18520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 descr="sun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1447800"/>
            <a:ext cx="2590800" cy="192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Picture 36" descr="r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2209800"/>
            <a:ext cx="3363943" cy="2438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</p:pic>
      <p:sp>
        <p:nvSpPr>
          <p:cNvPr id="23" name="Oval 22"/>
          <p:cNvSpPr/>
          <p:nvPr/>
        </p:nvSpPr>
        <p:spPr>
          <a:xfrm>
            <a:off x="2895600" y="2133600"/>
            <a:ext cx="3581400" cy="2514600"/>
          </a:xfrm>
          <a:prstGeom prst="ellipse">
            <a:avLst/>
          </a:prstGeom>
          <a:ln w="76200">
            <a:solidFill>
              <a:srgbClr val="4705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রব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পালনকর্তা</a:t>
            </a:r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</TotalTime>
  <Words>289</Words>
  <Application>Microsoft Office PowerPoint</Application>
  <PresentationFormat>On-screen Show (4:3)</PresentationFormat>
  <Paragraphs>95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</dc:creator>
  <cp:lastModifiedBy>Asus</cp:lastModifiedBy>
  <cp:revision>364</cp:revision>
  <dcterms:created xsi:type="dcterms:W3CDTF">2006-08-16T00:00:00Z</dcterms:created>
  <dcterms:modified xsi:type="dcterms:W3CDTF">2013-10-07T03:40:59Z</dcterms:modified>
</cp:coreProperties>
</file>